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0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2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1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86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5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5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4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7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6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8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DB8DAA1-73FB-489E-9CE3-436EB29807A7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ABAA6BC-772C-4DF5-BAEB-E8525141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Kath Xu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Junior Science and Humanities </a:t>
            </a:r>
            <a:r>
              <a:rPr lang="en-US" dirty="0" smtClean="0"/>
              <a:t>Symposia</a:t>
            </a:r>
          </a:p>
          <a:p>
            <a:r>
              <a:rPr lang="en-US" dirty="0" smtClean="0"/>
              <a:t>3/2/15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8"/>
          <a:stretch/>
        </p:blipFill>
        <p:spPr>
          <a:xfrm>
            <a:off x="7382932" y="1"/>
            <a:ext cx="4809067" cy="3395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b="-1"/>
          <a:stretch/>
        </p:blipFill>
        <p:spPr>
          <a:xfrm>
            <a:off x="7382932" y="3810000"/>
            <a:ext cx="4809068" cy="3047999"/>
          </a:xfrm>
          <a:prstGeom prst="rect">
            <a:avLst/>
          </a:prstGeom>
        </p:spPr>
      </p:pic>
      <p:pic>
        <p:nvPicPr>
          <p:cNvPr id="8196" name="Picture 4" descr="http://missinglink.ucsf.edu/lm/genes_and_genomes/images/na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810" cy="169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riterg.files.wordpress.com/2010/07/the-e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81" y="1552574"/>
            <a:ext cx="37623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86528" cy="3739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29" y="3118105"/>
            <a:ext cx="4986528" cy="3739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78" y="0"/>
            <a:ext cx="4166615" cy="31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18104"/>
            <a:ext cx="4986528" cy="3739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3" y="3533298"/>
            <a:ext cx="4712208" cy="3331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36" y="0"/>
            <a:ext cx="4711064" cy="353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154" y="2889503"/>
            <a:ext cx="8825660" cy="855621"/>
          </a:xfrm>
        </p:spPr>
        <p:txBody>
          <a:bodyPr/>
          <a:lstStyle/>
          <a:p>
            <a:pPr algn="ctr"/>
            <a:r>
              <a:rPr lang="en-US" b="1" dirty="0" smtClean="0"/>
              <a:t>kathxu@mit.edu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3158" y="5218319"/>
            <a:ext cx="8263651" cy="860400"/>
          </a:xfrm>
        </p:spPr>
        <p:txBody>
          <a:bodyPr/>
          <a:lstStyle/>
          <a:p>
            <a:r>
              <a:rPr lang="en-US" dirty="0" smtClean="0"/>
              <a:t>Feel free </a:t>
            </a:r>
            <a:r>
              <a:rPr lang="en-US" dirty="0" smtClean="0"/>
              <a:t>to shoot me an </a:t>
            </a:r>
            <a:r>
              <a:rPr lang="en-US" dirty="0" smtClean="0"/>
              <a:t>email with any questions whatsoever!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630936" y="489906"/>
            <a:ext cx="8825660" cy="855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Thank you for listening!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telegraph.co.uk/multimedia/archive/02335/mit_alamy_233592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oundtheworldl.com/wp-content/uploads/2013/02/IMG_513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312414"/>
            <a:ext cx="6286500" cy="35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0000" y="1727200"/>
            <a:ext cx="5394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Massachusetts Institute of Technology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Cambridge, MA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739" y="5041255"/>
            <a:ext cx="560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Right across the river from Boston, MA!</a:t>
            </a: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1032" name="Picture 8" descr="http://www.totalwaterpolo.com/wp-content/uploads/2014/09/daycamp_logo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5" b="22072"/>
          <a:stretch/>
        </p:blipFill>
        <p:spPr bwMode="auto">
          <a:xfrm>
            <a:off x="6587066" y="244562"/>
            <a:ext cx="3046439" cy="10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huffpost.com/gen/1185466/thumbs/o-ZURICH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763089" cy="42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upload.wikimedia.org/wikipedia/commons/5/56/ETH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67" y="1"/>
            <a:ext cx="6493933" cy="42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th.ethz.ch/icons_site/ethlogo-pri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4" y="4600574"/>
            <a:ext cx="7694084" cy="19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06538" y="1"/>
            <a:ext cx="508000" cy="4267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www.flipkey.com/img/image_maps/eu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77" y="2790327"/>
            <a:ext cx="644842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einsteinschoolplano.com/wp-content/uploads/2014/10/STEM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2" y="1523108"/>
            <a:ext cx="11716082" cy="498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dar.nih.gov/images/ndar/nih-bott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3" y="642407"/>
            <a:ext cx="3238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healthitanalytics.com/wp-content/uploads/nih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3" y="344593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edicaldeviceacademy.com/wp-content/uploads/fdalogodhh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42" y="2124603"/>
            <a:ext cx="62674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78" y="1"/>
            <a:ext cx="4359921" cy="3454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6"/>
          <a:stretch/>
        </p:blipFill>
        <p:spPr>
          <a:xfrm>
            <a:off x="3312924" y="1727200"/>
            <a:ext cx="4170051" cy="3897811"/>
          </a:xfrm>
          <a:prstGeom prst="rect">
            <a:avLst/>
          </a:prstGeom>
        </p:spPr>
      </p:pic>
      <p:pic>
        <p:nvPicPr>
          <p:cNvPr id="6146" name="Picture 2" descr="http://kathxu.weebly.com/uploads/2/5/5/5/25557676/9408091_or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10163" r="1863" b="7623"/>
          <a:stretch/>
        </p:blipFill>
        <p:spPr bwMode="auto">
          <a:xfrm>
            <a:off x="312540" y="232833"/>
            <a:ext cx="4341251" cy="298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75" y="3409386"/>
            <a:ext cx="4352620" cy="3448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363"/>
            <a:ext cx="4304688" cy="34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scenicusa.net/images/OC09HarvardYard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15" y="2514601"/>
            <a:ext cx="6123715" cy="41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.bnet.com/blogs/3736851085_caa1696d7e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5" y="228604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4" y="1750159"/>
            <a:ext cx="5638801" cy="3745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4" y="1756382"/>
            <a:ext cx="5629432" cy="373895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367863" y="3140146"/>
            <a:ext cx="1261533" cy="965200"/>
          </a:xfrm>
          <a:prstGeom prst="rightArrow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5278963" y="1312333"/>
            <a:ext cx="1439332" cy="1515533"/>
          </a:xfrm>
          <a:prstGeom prst="actionButtonHelp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48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Georgia</vt:lpstr>
      <vt:lpstr>Wingdings</vt:lpstr>
      <vt:lpstr>Wingdings 3</vt:lpstr>
      <vt:lpstr>Ion Boardroom</vt:lpstr>
      <vt:lpstr>Kath Xu</vt:lpstr>
      <vt:lpstr>PowerPoint Presentation</vt:lpstr>
      <vt:lpstr>PowerPoint Presentation</vt:lpstr>
      <vt:lpstr>Where are you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kathxu@mit.edu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 Xu</dc:title>
  <dc:creator>Kath Xu</dc:creator>
  <cp:lastModifiedBy>Kath Xu</cp:lastModifiedBy>
  <cp:revision>26</cp:revision>
  <dcterms:created xsi:type="dcterms:W3CDTF">2015-02-28T18:59:34Z</dcterms:created>
  <dcterms:modified xsi:type="dcterms:W3CDTF">2015-03-01T08:57:04Z</dcterms:modified>
</cp:coreProperties>
</file>