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0" r:id="rId5"/>
    <p:sldId id="264" r:id="rId6"/>
    <p:sldId id="263" r:id="rId7"/>
    <p:sldId id="265" r:id="rId8"/>
    <p:sldId id="266" r:id="rId9"/>
    <p:sldId id="267" r:id="rId10"/>
    <p:sldId id="268" r:id="rId11"/>
    <p:sldId id="272" r:id="rId12"/>
    <p:sldId id="273" r:id="rId13"/>
    <p:sldId id="274" r:id="rId14"/>
    <p:sldId id="269" r:id="rId15"/>
    <p:sldId id="258" r:id="rId16"/>
    <p:sldId id="275" r:id="rId17"/>
    <p:sldId id="278" r:id="rId18"/>
    <p:sldId id="276" r:id="rId19"/>
    <p:sldId id="279" r:id="rId20"/>
    <p:sldId id="277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5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7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6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8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0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35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6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3DF20-172B-4058-A76D-ED9E11E314CE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EC0D3-6A82-4CDF-821C-924069596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76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My Geodesic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Kevin Burdge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Junior 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51" y="1772796"/>
            <a:ext cx="4528235" cy="3402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2796"/>
            <a:ext cx="5900351" cy="34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5676"/>
            <a:ext cx="3766579" cy="5317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553199"/>
            <a:ext cx="4005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http://en.wikipedia.org/wiki/Dark_matter#mediaviewer/File:080998_Universe_Content_240_after_Planck.jpg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706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5676"/>
            <a:ext cx="3766579" cy="5317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9351" y="6368533"/>
            <a:ext cx="637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http://www.mpa-garching.mpg.de/galform/millennium/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10" y="210749"/>
            <a:ext cx="5881914" cy="6157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553199"/>
            <a:ext cx="4005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http://en.wikipedia.org/wiki/Dark_matter#mediaviewer/File:080998_Universe_Content_240_after_Planck.jpg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052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rmi_Observations_of_Dwarf_Galaxies_Provide_New_Insights_on_Dark_Matter.ogv.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Dark Matter Time Projection Chamber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80" y="1948119"/>
            <a:ext cx="2725437" cy="4088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17" y="1948119"/>
            <a:ext cx="5646619" cy="42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3" y="205431"/>
            <a:ext cx="5848350" cy="552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523" y="5914768"/>
            <a:ext cx="6450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http://en.wikipedia.org/wiki/Milky_Way#mediaviewer/File:Milky_Way_Arms.svg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73" y="889170"/>
            <a:ext cx="5372234" cy="35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067" y="944209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63" y="691979"/>
            <a:ext cx="10515600" cy="53861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Atomic Molecular and Optical Physics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Condensed 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Quantum Gravity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Particle Physics</a:t>
            </a:r>
          </a:p>
          <a:p>
            <a:endParaRPr lang="en-US" dirty="0"/>
          </a:p>
          <a:p>
            <a:r>
              <a:rPr lang="en-US" dirty="0" smtClean="0"/>
              <a:t>Astrophysics</a:t>
            </a:r>
          </a:p>
          <a:p>
            <a:endParaRPr lang="en-US" dirty="0"/>
          </a:p>
          <a:p>
            <a:r>
              <a:rPr lang="en-US" dirty="0" smtClean="0"/>
              <a:t>Nuclear Physics</a:t>
            </a:r>
          </a:p>
          <a:p>
            <a:endParaRPr lang="en-US" dirty="0"/>
          </a:p>
          <a:p>
            <a:r>
              <a:rPr lang="en-US" dirty="0" smtClean="0"/>
              <a:t>Plasma Physics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6" y="-3371"/>
            <a:ext cx="5937573" cy="68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2833"/>
            <a:ext cx="10515600" cy="5220129"/>
          </a:xfrm>
        </p:spPr>
        <p:txBody>
          <a:bodyPr>
            <a:normAutofit/>
          </a:bodyPr>
          <a:lstStyle/>
          <a:p>
            <a:r>
              <a:rPr lang="en-US" sz="3000" dirty="0"/>
              <a:t>In general relativity, a </a:t>
            </a:r>
            <a:r>
              <a:rPr lang="en-US" sz="3000" b="1" dirty="0"/>
              <a:t>geodesic</a:t>
            </a:r>
            <a:r>
              <a:rPr lang="en-US" sz="3000" dirty="0"/>
              <a:t> generalizes the notion of a "straight line" to curved spacetime. Importantly, the world line of a particle free from all external, non-gravitational force, is a particular type of geodesic. In other words, a freely moving or falling particle always moves along a geodesic.</a:t>
            </a:r>
            <a:br>
              <a:rPr lang="en-US" sz="3000" dirty="0"/>
            </a:br>
            <a:r>
              <a:rPr lang="en-US" sz="3000" dirty="0"/>
              <a:t>In general relativity, gravity can be regarded as not a force but a consequence of a curved spacetime geometry where the source of curvature is the stress–energy tensor (representing matter, for instance). Thus, for example, the path of a planet orbiting around a star is the projection of a geodesic of the curved 4-D spacetime geometry around the star onto 3-D space.</a:t>
            </a:r>
            <a:br>
              <a:rPr lang="en-US" sz="3000" dirty="0"/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801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127" y="1285830"/>
            <a:ext cx="10515600" cy="1325563"/>
          </a:xfrm>
        </p:spPr>
        <p:txBody>
          <a:bodyPr/>
          <a:lstStyle/>
          <a:p>
            <a:r>
              <a:rPr lang="en-US" dirty="0" smtClean="0"/>
              <a:t>The universe is an experimental physicist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70" y="1248508"/>
            <a:ext cx="10515600" cy="1325563"/>
          </a:xfrm>
        </p:spPr>
        <p:txBody>
          <a:bodyPr/>
          <a:lstStyle/>
          <a:p>
            <a:r>
              <a:rPr lang="en-US" dirty="0" smtClean="0"/>
              <a:t>The universe is an experimental physicist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9176" y="3088432"/>
            <a:ext cx="8826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And you are too!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88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69" y="625150"/>
            <a:ext cx="3810000" cy="2840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69" y="3714131"/>
            <a:ext cx="7621555" cy="3002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81" y="625150"/>
            <a:ext cx="3624068" cy="28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2833"/>
            <a:ext cx="10515600" cy="5220129"/>
          </a:xfrm>
        </p:spPr>
        <p:txBody>
          <a:bodyPr>
            <a:normAutofit/>
          </a:bodyPr>
          <a:lstStyle/>
          <a:p>
            <a:r>
              <a:rPr lang="en-US" sz="3000" dirty="0"/>
              <a:t>In general relativity, a </a:t>
            </a:r>
            <a:r>
              <a:rPr lang="en-US" sz="3000" b="1" dirty="0"/>
              <a:t>geodesic</a:t>
            </a:r>
            <a:r>
              <a:rPr lang="en-US" sz="3000" dirty="0"/>
              <a:t> generalizes the notion of a "straight line" to curved spacetime. Importantly, the world line of a particle free from all external, non-gravitational force, is a particular type of geodesic. In other words, a freely moving or falling particle always moves along a geodesic.</a:t>
            </a:r>
            <a:br>
              <a:rPr lang="en-US" sz="3000" dirty="0"/>
            </a:br>
            <a:r>
              <a:rPr lang="en-US" sz="3000" dirty="0"/>
              <a:t>In general relativity, gravity can be regarded as not a force but a consequence of a curved spacetime geometry where the source of curvature is the </a:t>
            </a:r>
            <a:r>
              <a:rPr lang="en-US" sz="3000" dirty="0">
                <a:solidFill>
                  <a:srgbClr val="FFFF00"/>
                </a:solidFill>
              </a:rPr>
              <a:t>stress–energy </a:t>
            </a:r>
            <a:r>
              <a:rPr lang="en-US" sz="3000" dirty="0" smtClean="0">
                <a:solidFill>
                  <a:srgbClr val="FFFF00"/>
                </a:solidFill>
              </a:rPr>
              <a:t>tensor*</a:t>
            </a:r>
            <a:r>
              <a:rPr lang="en-US" sz="3000" dirty="0"/>
              <a:t> (representing matter, for instance). Thus, for example, the path of a planet orbiting around a star is the projection of a geodesic of the curved 4-D spacetime geometry around the star onto 3-D space.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886465" y="5914768"/>
            <a:ext cx="509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*aka, MIT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5157" y="663201"/>
            <a:ext cx="22406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String Theory</a:t>
            </a:r>
            <a:endParaRPr lang="en-US" sz="25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19632" y="881449"/>
            <a:ext cx="4407244" cy="74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0090" y="2577813"/>
            <a:ext cx="25372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Plasma Physics</a:t>
            </a:r>
            <a:endParaRPr lang="en-US" sz="25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21924" y="1140255"/>
            <a:ext cx="5099222" cy="1627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1674" y="2767914"/>
            <a:ext cx="2232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Condensed Matter Theory</a:t>
            </a:r>
            <a:endParaRPr lang="en-US" sz="25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21924" y="3072714"/>
            <a:ext cx="4604952" cy="64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57414" y="4960783"/>
            <a:ext cx="3814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Low Energy Particle Physics</a:t>
            </a:r>
            <a:endParaRPr lang="en-US" sz="25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46141" y="3341821"/>
            <a:ext cx="2529016" cy="170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60755" y="5044990"/>
            <a:ext cx="5346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Atomic, Molecular, and Optical Physics</a:t>
            </a:r>
            <a:endParaRPr lang="en-US" sz="2500" dirty="0"/>
          </a:p>
        </p:txBody>
      </p:sp>
      <p:sp>
        <p:nvSpPr>
          <p:cNvPr id="15" name="TextBox 14"/>
          <p:cNvSpPr txBox="1"/>
          <p:nvPr/>
        </p:nvSpPr>
        <p:spPr>
          <a:xfrm>
            <a:off x="527221" y="668636"/>
            <a:ext cx="2290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Nuclear Physics</a:t>
            </a:r>
            <a:endParaRPr lang="en-US" sz="2500" dirty="0"/>
          </a:p>
        </p:txBody>
      </p:sp>
      <p:cxnSp>
        <p:nvCxnSpPr>
          <p:cNvPr id="17" name="Straight Arrow Connector 16"/>
          <p:cNvCxnSpPr>
            <a:stCxn id="11" idx="3"/>
            <a:endCxn id="14" idx="1"/>
          </p:cNvCxnSpPr>
          <p:nvPr/>
        </p:nvCxnSpPr>
        <p:spPr>
          <a:xfrm>
            <a:off x="4971535" y="5199310"/>
            <a:ext cx="1289220" cy="84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8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Ion Trap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1" y="1408668"/>
            <a:ext cx="3883288" cy="5177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39" y="1408668"/>
            <a:ext cx="3883288" cy="51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156" y="5545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Holographically</a:t>
            </a:r>
            <a:r>
              <a:rPr lang="en-US" dirty="0" smtClean="0"/>
              <a:t> Computing the Entanglement Entropy of an Annulus in a Strongly Coupled Conformal Field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156" y="5545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Holographically</a:t>
            </a:r>
            <a:r>
              <a:rPr lang="en-US" dirty="0" smtClean="0"/>
              <a:t> Computing the Entanglement Entropy of an Annulus in a Strongly Coupled Conformal Field Theory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68" y="2126134"/>
            <a:ext cx="3810000" cy="3676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5135" y="5802784"/>
            <a:ext cx="553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http://imgs.xkcd.com/comics/string_theory.png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Simulating Beams of Particles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39" y="1318054"/>
            <a:ext cx="6910989" cy="5111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9243" y="6409035"/>
            <a:ext cx="972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http://upload.wikimedia.org/wikipedia/commons/c/c7/Alcator_C-Mod_Tokamak_Interior.jpg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11738919" cy="1325563"/>
          </a:xfrm>
        </p:spPr>
        <p:txBody>
          <a:bodyPr/>
          <a:lstStyle/>
          <a:p>
            <a:r>
              <a:rPr lang="en-US" dirty="0" smtClean="0"/>
              <a:t>Studying Relativistic Particle Decay using </a:t>
            </a:r>
            <a:r>
              <a:rPr lang="en-US" dirty="0" err="1" smtClean="0"/>
              <a:t>Graphene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44" y="1383956"/>
            <a:ext cx="5586284" cy="446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4876" y="6301946"/>
            <a:ext cx="681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http://en.wikipedia.org/wiki/Graphene#mediaviewer/File:Graphen.jpg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</TotalTime>
  <Words>142</Words>
  <Application>Microsoft Office PowerPoint</Application>
  <PresentationFormat>Widescreen</PresentationFormat>
  <Paragraphs>44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My Geodesic</vt:lpstr>
      <vt:lpstr>In general relativity, a geodesic generalizes the notion of a "straight line" to curved spacetime. Importantly, the world line of a particle free from all external, non-gravitational force, is a particular type of geodesic. In other words, a freely moving or falling particle always moves along a geodesic. In general relativity, gravity can be regarded as not a force but a consequence of a curved spacetime geometry where the source of curvature is the stress–energy tensor (representing matter, for instance). Thus, for example, the path of a planet orbiting around a star is the projection of a geodesic of the curved 4-D spacetime geometry around the star onto 3-D space. </vt:lpstr>
      <vt:lpstr>In general relativity, a geodesic generalizes the notion of a "straight line" to curved spacetime. Importantly, the world line of a particle free from all external, non-gravitational force, is a particular type of geodesic. In other words, a freely moving or falling particle always moves along a geodesic. In general relativity, gravity can be regarded as not a force but a consequence of a curved spacetime geometry where the source of curvature is the stress–energy tensor* (representing matter, for instance). Thus, for example, the path of a planet orbiting around a star is the projection of a geodesic of the curved 4-D spacetime geometry around the star onto 3-D space. </vt:lpstr>
      <vt:lpstr>PowerPoint Presentation</vt:lpstr>
      <vt:lpstr>Electron Beam Ion Trap</vt:lpstr>
      <vt:lpstr>Holographically Computing the Entanglement Entropy of an Annulus in a Strongly Coupled Conformal Field Theory</vt:lpstr>
      <vt:lpstr>Holographically Computing the Entanglement Entropy of an Annulus in a Strongly Coupled Conformal Field Theory</vt:lpstr>
      <vt:lpstr>Simulating Beams of Particles</vt:lpstr>
      <vt:lpstr>Studying Relativistic Particle Decay using Graphene</vt:lpstr>
      <vt:lpstr>Junior Lab</vt:lpstr>
      <vt:lpstr>Dark Matter</vt:lpstr>
      <vt:lpstr>Dark Matter</vt:lpstr>
      <vt:lpstr>PowerPoint Presentation</vt:lpstr>
      <vt:lpstr>Building a Dark Matter Time Projection Chamber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 is an experimental physicist</vt:lpstr>
      <vt:lpstr>The universe is an experimental physicist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Dark Matter Time Projection Chamber</dc:title>
  <dc:creator>Kevin Burdge</dc:creator>
  <cp:lastModifiedBy>Kevin Burdge</cp:lastModifiedBy>
  <cp:revision>14</cp:revision>
  <dcterms:created xsi:type="dcterms:W3CDTF">2015-03-03T22:13:14Z</dcterms:created>
  <dcterms:modified xsi:type="dcterms:W3CDTF">2015-03-04T09:25:40Z</dcterms:modified>
</cp:coreProperties>
</file>